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theme/themeOverride1.xml" ContentType="application/vnd.openxmlformats-officedocument.themeOverride+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2"/>
  </p:notesMasterIdLst>
  <p:sldIdLst>
    <p:sldId id="256" r:id="rId2"/>
    <p:sldId id="257" r:id="rId3"/>
    <p:sldId id="258" r:id="rId4"/>
    <p:sldId id="260" r:id="rId5"/>
    <p:sldId id="262" r:id="rId6"/>
    <p:sldId id="263" r:id="rId7"/>
    <p:sldId id="264" r:id="rId8"/>
    <p:sldId id="259" r:id="rId9"/>
    <p:sldId id="261" r:id="rId10"/>
    <p:sldId id="265"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065" autoAdjust="0"/>
  </p:normalViewPr>
  <p:slideViewPr>
    <p:cSldViewPr>
      <p:cViewPr varScale="1">
        <p:scale>
          <a:sx n="64" d="100"/>
          <a:sy n="64" d="100"/>
        </p:scale>
        <p:origin x="-936" y="-53"/>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gif>
</file>

<file path=ppt/media/image2.jpeg>
</file>

<file path=ppt/media/image3.jpeg>
</file>

<file path=ppt/media/image4.jpeg>
</file>

<file path=ppt/media/image5.jpeg>
</file>

<file path=ppt/media/image6.jpe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217743-CEE3-42C7-BE17-EF129BC2C062}" type="datetimeFigureOut">
              <a:rPr lang="en-US" smtClean="0"/>
              <a:t>2/20/2011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F583675-1E66-4A33-84CE-1722238EEE6B}"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our project</a:t>
            </a:r>
            <a:r>
              <a:rPr lang="en-US" baseline="0" dirty="0" smtClean="0"/>
              <a:t> for SS12 we built an applet that helps solve the problem of concert hall seating and the variations in sound that arise when sitting in a different seat.</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Our</a:t>
            </a:r>
            <a:r>
              <a:rPr lang="en-US" baseline="0" dirty="0" smtClean="0"/>
              <a:t> code is highly extendable.  Any venue can configure their seating arrangement and configure a MIDI file to be the sample.  This makes it feasible as a real ticketing application.  It is useful to people of all different visual disabilities because it has voice commands for blind people and a mouse interface for less disabled people.  It is also very useful to musicians, conductors, architects, and venue owners.</a:t>
            </a:r>
          </a:p>
          <a:p>
            <a:endParaRPr lang="en-US" baseline="0" dirty="0" smtClean="0"/>
          </a:p>
          <a:p>
            <a:r>
              <a:rPr lang="en-US" baseline="0" dirty="0" smtClean="0"/>
              <a:t>Real-world MIDI samples are much more high quality than ours and can be very costly.  We assume that venues would have access to these and could use whatever sample they want.  We used the standard Java sampler because it provided a clean sound in which it was easy to hear subtle differences.</a:t>
            </a:r>
          </a:p>
          <a:p>
            <a:endParaRPr lang="en-US" baseline="0" dirty="0" smtClean="0"/>
          </a:p>
          <a:p>
            <a:r>
              <a:rPr lang="en-US" baseline="0" dirty="0" smtClean="0"/>
              <a:t>Questions?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t>10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a:t>
            </a:r>
            <a:r>
              <a:rPr lang="en-US" baseline="0" dirty="0" smtClean="0"/>
              <a:t> is especially important for visually disabled people, who may care especially about the subtle differences in sound in a venue more than the view.  Musicians and people with a trained ear also place great importance on getting seats with great acoustics, not just visuals.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Our</a:t>
            </a:r>
            <a:r>
              <a:rPr lang="en-US" baseline="0" dirty="0" smtClean="0"/>
              <a:t> team is composed of</a:t>
            </a:r>
          </a:p>
          <a:p>
            <a:r>
              <a:rPr lang="en-US" baseline="0" dirty="0" smtClean="0"/>
              <a:t>Ryan </a:t>
            </a:r>
            <a:r>
              <a:rPr lang="en-US" baseline="0" dirty="0" err="1" smtClean="0"/>
              <a:t>Tenorio</a:t>
            </a:r>
            <a:r>
              <a:rPr lang="en-US" baseline="0" dirty="0" smtClean="0"/>
              <a:t>, who handled the sound mixing</a:t>
            </a:r>
          </a:p>
          <a:p>
            <a:r>
              <a:rPr lang="en-US" baseline="0" dirty="0" smtClean="0"/>
              <a:t>Kyle </a:t>
            </a:r>
            <a:r>
              <a:rPr lang="en-US" baseline="0" dirty="0" err="1" smtClean="0"/>
              <a:t>Mylonakis</a:t>
            </a:r>
            <a:r>
              <a:rPr lang="en-US" baseline="0" dirty="0" smtClean="0"/>
              <a:t>, who advised us on auditorium acoustics and sound physics</a:t>
            </a:r>
          </a:p>
          <a:p>
            <a:r>
              <a:rPr lang="en-US" baseline="0" dirty="0" err="1" smtClean="0"/>
              <a:t>Brehon</a:t>
            </a:r>
            <a:r>
              <a:rPr lang="en-US" baseline="0" dirty="0" smtClean="0"/>
              <a:t> Humphrey, who was called by a film crew halfway through the project as an extra</a:t>
            </a:r>
          </a:p>
          <a:p>
            <a:r>
              <a:rPr lang="en-US" baseline="0" dirty="0" smtClean="0"/>
              <a:t>Zach Boehm and Andy Ybarra, who designed the user interface</a:t>
            </a:r>
          </a:p>
          <a:p>
            <a:r>
              <a:rPr lang="en-US" baseline="0" dirty="0" smtClean="0"/>
              <a:t>Jonathan Sun, who coded the sound distortion algorithms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
            </a:r>
            <a:r>
              <a:rPr lang="en-US" baseline="0" dirty="0" smtClean="0"/>
              <a:t> succeeded in this project because we took planning very seriously.  The first thing we did was work out an overarching idea of how to approach the project.  This included asking for clarifications about the scope of the project.</a:t>
            </a:r>
          </a:p>
          <a:p>
            <a:endParaRPr lang="en-US" baseline="0" dirty="0" smtClean="0"/>
          </a:p>
          <a:p>
            <a:r>
              <a:rPr lang="en-US" baseline="0" dirty="0" smtClean="0"/>
              <a:t>We decided that since this was going to be a ticket purchase system, the best implementation would be a Java Applet that venues could display on their websites.  To address the issues of visual disability, we implemented a voice system that would call out the names of seating sections and an arrow key moving system for the sections.  At the press of a button, the user hears a preview of the orchestra at that particular seat.  Actually buying the ticket is outside of the scope of this project and is handed off to the end user.</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Once we had an idea of what we needed,</a:t>
            </a:r>
            <a:r>
              <a:rPr lang="en-US" baseline="0" dirty="0" smtClean="0"/>
              <a:t> we laid out the general architecture of our program using the blackboard heavily.  Kyle, a musician who frequents symphonies, pointed out the many factors to consider in seating as well as subtleties between individual instruments.</a:t>
            </a:r>
          </a:p>
          <a:p>
            <a:endParaRPr lang="en-US" baseline="0" dirty="0" smtClean="0"/>
          </a:p>
          <a:p>
            <a:r>
              <a:rPr lang="en-US" baseline="0" dirty="0" smtClean="0"/>
              <a:t>We decided to separate between instruments whose sound spread evenly and instruments who had a very directional sound.  This allowed us to simplify calculations a lot.  Because all venues are unique and have very different set ups, we leave it up to the venue to set up the configuration of our program, which is made easy through the use of text file configurations.  Once the venue is set up, our program handles all the logic and sound distortion in </a:t>
            </a:r>
            <a:r>
              <a:rPr lang="en-US" baseline="0" dirty="0" err="1" smtClean="0"/>
              <a:t>realtime</a:t>
            </a:r>
            <a:r>
              <a:rPr lang="en-US" baseline="0" dirty="0" smtClean="0"/>
              <a:t>.</a:t>
            </a:r>
          </a:p>
        </p:txBody>
      </p:sp>
      <p:sp>
        <p:nvSpPr>
          <p:cNvPr id="4" name="Slide Number Placeholder 3"/>
          <p:cNvSpPr>
            <a:spLocks noGrp="1"/>
          </p:cNvSpPr>
          <p:nvPr>
            <p:ph type="sldNum" sz="quarter" idx="10"/>
          </p:nvPr>
        </p:nvSpPr>
        <p:spPr/>
        <p:txBody>
          <a:bodyPr/>
          <a:lstStyle/>
          <a:p>
            <a:fld id="{AF583675-1E66-4A33-84CE-1722238EEE6B}" type="slidenum">
              <a:rPr lang="en-US" smtClean="0"/>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designed our classes before rushing</a:t>
            </a:r>
            <a:r>
              <a:rPr lang="en-US" baseline="0" dirty="0" smtClean="0"/>
              <a:t> into coding.  </a:t>
            </a:r>
            <a:r>
              <a:rPr lang="en-US" dirty="0" smtClean="0"/>
              <a:t>By</a:t>
            </a:r>
            <a:r>
              <a:rPr lang="en-US" baseline="0" dirty="0" smtClean="0"/>
              <a:t> having a good idea of exactly what we needed, we were able to divide the work very well.  2 people worked on the logic behind adjusting the instruments, 2 people worked on synthesizing the MIDI files, and 2 people worked on the GUI at all times.  We never had file conflicts because nobody ever worked outside their class.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
            </a:r>
            <a:r>
              <a:rPr lang="en-US" baseline="0" dirty="0" smtClean="0"/>
              <a:t> did fall behind on day 1 due to a tree conflict that we eventually solved but cost us a few man-hours.  We solved this by setting more well defined milestones for our work and checking in with each other on progress.  We planned on finishing early at </a:t>
            </a:r>
            <a:r>
              <a:rPr lang="en-US" baseline="0" dirty="0" err="1" smtClean="0"/>
              <a:t>3pm</a:t>
            </a:r>
            <a:r>
              <a:rPr lang="en-US" baseline="0" dirty="0" smtClean="0"/>
              <a:t> on Sunday, but by </a:t>
            </a:r>
            <a:r>
              <a:rPr lang="en-US" baseline="0" dirty="0" err="1" smtClean="0"/>
              <a:t>2pm</a:t>
            </a:r>
            <a:r>
              <a:rPr lang="en-US" baseline="0" dirty="0" smtClean="0"/>
              <a:t> we were already pretty much done coding.</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DEMO</a:t>
            </a:r>
            <a:r>
              <a:rPr lang="en-US" baseline="0" dirty="0" smtClean="0"/>
              <a:t> GOES HERE</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Our</a:t>
            </a:r>
            <a:r>
              <a:rPr lang="en-US" baseline="0" dirty="0" smtClean="0"/>
              <a:t> code is highly extendable.  Any venue can configure their seating arrangement and configure a MIDI file to be the sample.  This makes it feasible as a real ticketing application.  It is useful to people of all different visual disabilities because it has voice commands for blind people and a mouse interface for less disabled people.  It is also very useful to musicians, conductors, architects, and venue owners.</a:t>
            </a:r>
          </a:p>
          <a:p>
            <a:endParaRPr lang="en-US" baseline="0" dirty="0" smtClean="0"/>
          </a:p>
          <a:p>
            <a:r>
              <a:rPr lang="en-US" baseline="0" dirty="0" smtClean="0"/>
              <a:t>Real-world MIDI samples are much more high quality than ours and can be very costly.  We assume that venues would have access to these and could use whatever sample they want.  We used the standard Java sampler because it provided a clean sound in which it was easy to hear subtle differences.</a:t>
            </a:r>
          </a:p>
          <a:p>
            <a:endParaRPr lang="en-US" baseline="0" dirty="0" smtClean="0"/>
          </a:p>
          <a:p>
            <a:r>
              <a:rPr lang="en-US" baseline="0" dirty="0" smtClean="0"/>
              <a:t>Questions?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DA4A45B6-BEFB-425B-8601-225B4CBA19A0}" type="datetimeFigureOut">
              <a:rPr lang="en-US" smtClean="0"/>
              <a:pPr/>
              <a:t>2/20/2011</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9CFADFB5-F6F7-4F8C-91C3-4905B7A2D1B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DA4A45B6-BEFB-425B-8601-225B4CBA19A0}" type="datetimeFigureOut">
              <a:rPr lang="en-US" smtClean="0"/>
              <a:pPr/>
              <a:t>2/20/2011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DA4A45B6-BEFB-425B-8601-225B4CBA19A0}" type="datetimeFigureOut">
              <a:rPr lang="en-US" smtClean="0"/>
              <a:pPr/>
              <a:t>2/20/2011</a:t>
            </a:fld>
            <a:endParaRPr lang="en-US"/>
          </a:p>
        </p:txBody>
      </p:sp>
      <p:sp>
        <p:nvSpPr>
          <p:cNvPr id="8" name="Slide Number Placeholder 7"/>
          <p:cNvSpPr>
            <a:spLocks noGrp="1"/>
          </p:cNvSpPr>
          <p:nvPr>
            <p:ph type="sldNum" sz="quarter" idx="11"/>
          </p:nvPr>
        </p:nvSpPr>
        <p:spPr/>
        <p:txBody>
          <a:bodyPr/>
          <a:lstStyle/>
          <a:p>
            <a:fld id="{9CFADFB5-F6F7-4F8C-91C3-4905B7A2D1B4}" type="slidenum">
              <a:rPr lang="en-US" smtClean="0"/>
              <a:pPr/>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4A45B6-BEFB-425B-8601-225B4CBA19A0}" type="datetimeFigureOut">
              <a:rPr lang="en-US" smtClean="0"/>
              <a:pPr/>
              <a:t>2/20/2011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156448" y="6422064"/>
            <a:ext cx="762000" cy="365125"/>
          </a:xfrm>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DA4A45B6-BEFB-425B-8601-225B4CBA19A0}" type="datetimeFigureOut">
              <a:rPr lang="en-US" smtClean="0"/>
              <a:pPr/>
              <a:t>2/20/2011</a:t>
            </a:fld>
            <a:endParaRPr lang="en-US"/>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9CFADFB5-F6F7-4F8C-91C3-4905B7A2D1B4}"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spd="slow">
    <p:fade/>
  </p:transition>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gif"/></Relationships>
</file>

<file path=ppt/slides/_rels/slide10.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code.google.com/p/ss12-usc-2011-audiopreview2/"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895600" y="3581400"/>
            <a:ext cx="3200400" cy="2286000"/>
          </a:xfrm>
        </p:spPr>
        <p:txBody>
          <a:bodyPr>
            <a:normAutofit/>
          </a:bodyPr>
          <a:lstStyle/>
          <a:p>
            <a:pPr algn="ctr"/>
            <a:r>
              <a:rPr lang="en-US" dirty="0" smtClean="0">
                <a:latin typeface="Chaparral Pro" pitchFamily="18" charset="0"/>
              </a:rPr>
              <a:t>Zach Boehm</a:t>
            </a:r>
          </a:p>
          <a:p>
            <a:pPr algn="ctr"/>
            <a:r>
              <a:rPr lang="en-US" dirty="0" smtClean="0">
                <a:latin typeface="Chaparral Pro" pitchFamily="18" charset="0"/>
              </a:rPr>
              <a:t>Andy Ybarra</a:t>
            </a:r>
          </a:p>
          <a:p>
            <a:pPr algn="ctr"/>
            <a:r>
              <a:rPr lang="en-US" dirty="0" err="1" smtClean="0">
                <a:latin typeface="Chaparral Pro" pitchFamily="18" charset="0"/>
              </a:rPr>
              <a:t>Brehon</a:t>
            </a:r>
            <a:r>
              <a:rPr lang="en-US" dirty="0" smtClean="0">
                <a:latin typeface="Chaparral Pro" pitchFamily="18" charset="0"/>
              </a:rPr>
              <a:t> Humphrey</a:t>
            </a:r>
          </a:p>
          <a:p>
            <a:pPr algn="ctr"/>
            <a:r>
              <a:rPr lang="en-US" dirty="0" smtClean="0">
                <a:latin typeface="Chaparral Pro" pitchFamily="18" charset="0"/>
              </a:rPr>
              <a:t>Ryan </a:t>
            </a:r>
            <a:r>
              <a:rPr lang="en-US" dirty="0" err="1" smtClean="0">
                <a:latin typeface="Chaparral Pro" pitchFamily="18" charset="0"/>
              </a:rPr>
              <a:t>Tenorio</a:t>
            </a:r>
            <a:endParaRPr lang="en-US" dirty="0" smtClean="0">
              <a:latin typeface="Chaparral Pro" pitchFamily="18" charset="0"/>
            </a:endParaRPr>
          </a:p>
          <a:p>
            <a:pPr algn="ctr"/>
            <a:r>
              <a:rPr lang="en-US" dirty="0" smtClean="0">
                <a:latin typeface="Chaparral Pro" pitchFamily="18" charset="0"/>
              </a:rPr>
              <a:t>Kyle </a:t>
            </a:r>
            <a:r>
              <a:rPr lang="en-US" dirty="0" err="1" smtClean="0">
                <a:latin typeface="Chaparral Pro" pitchFamily="18" charset="0"/>
              </a:rPr>
              <a:t>Mylonakis</a:t>
            </a:r>
            <a:endParaRPr lang="en-US" dirty="0" smtClean="0">
              <a:latin typeface="Chaparral Pro" pitchFamily="18" charset="0"/>
            </a:endParaRPr>
          </a:p>
          <a:p>
            <a:pPr algn="ctr"/>
            <a:r>
              <a:rPr lang="en-US" dirty="0" smtClean="0">
                <a:latin typeface="Chaparral Pro" pitchFamily="18" charset="0"/>
              </a:rPr>
              <a:t>Jonathan Sun</a:t>
            </a:r>
            <a:endParaRPr lang="en-US" dirty="0">
              <a:latin typeface="Chaparral Pro" pitchFamily="18" charset="0"/>
            </a:endParaRPr>
          </a:p>
        </p:txBody>
      </p:sp>
      <p:sp>
        <p:nvSpPr>
          <p:cNvPr id="2" name="Title 1"/>
          <p:cNvSpPr>
            <a:spLocks noGrp="1"/>
          </p:cNvSpPr>
          <p:nvPr>
            <p:ph type="ctrTitle"/>
          </p:nvPr>
        </p:nvSpPr>
        <p:spPr>
          <a:xfrm>
            <a:off x="0" y="1143000"/>
            <a:ext cx="9144000" cy="2209800"/>
          </a:xfrm>
          <a:gradFill flip="none" rotWithShape="1">
            <a:gsLst>
              <a:gs pos="0">
                <a:schemeClr val="bg1"/>
              </a:gs>
              <a:gs pos="100000">
                <a:schemeClr val="accent1">
                  <a:tint val="23500"/>
                  <a:satMod val="160000"/>
                  <a:alpha val="0"/>
                </a:schemeClr>
              </a:gs>
            </a:gsLst>
            <a:path path="circle">
              <a:fillToRect l="50000" t="50000" r="50000" b="50000"/>
            </a:path>
            <a:tileRect/>
          </a:gradFill>
        </p:spPr>
        <p:txBody>
          <a:bodyPr vert="horz" lIns="45720" rIns="45720" anchor="ctr">
            <a:noAutofit/>
          </a:bodyPr>
          <a:lstStyle/>
          <a:p>
            <a:pPr algn="ctr"/>
            <a: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Team </a:t>
            </a:r>
            <a:b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br>
            <a: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MIDI-</a:t>
            </a:r>
            <a:r>
              <a:rPr lang="en-US" sz="6000" cap="none" dirty="0" err="1"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PoP</a:t>
            </a:r>
            <a:endParaRPr lang="en-US" sz="6000" cap="none" dirty="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endParaRPr>
          </a:p>
        </p:txBody>
      </p:sp>
      <p:pic>
        <p:nvPicPr>
          <p:cNvPr id="2054" name="Picture 6" descr="C:\Users\Jonathan\Documents\EclipseWorkspace\SS12_AudioPreview\presentation\headphonesLong.gif"/>
          <p:cNvPicPr>
            <a:picLocks noChangeAspect="1" noChangeArrowheads="1"/>
          </p:cNvPicPr>
          <p:nvPr/>
        </p:nvPicPr>
        <p:blipFill>
          <a:blip r:embed="rId4" cstate="print"/>
          <a:srcRect/>
          <a:stretch>
            <a:fillRect/>
          </a:stretch>
        </p:blipFill>
        <p:spPr bwMode="auto">
          <a:xfrm>
            <a:off x="685800" y="-304800"/>
            <a:ext cx="7620000" cy="7620000"/>
          </a:xfrm>
          <a:prstGeom prst="rect">
            <a:avLst/>
          </a:prstGeom>
          <a:noFill/>
        </p:spPr>
      </p:pic>
    </p:spTree>
  </p:cSld>
  <p:clrMapOvr>
    <a:overrideClrMapping bg1="dk1" tx1="lt1" bg2="dk2" tx2="lt2" accent1="accent1" accent2="accent2" accent3="accent3" accent4="accent4" accent5="accent5" accent6="accent6" hlink="hlink" folHlink="folHlink"/>
  </p:clrMapOvr>
  <p:transition spd="slow">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Jonathan\Documents\EclipseWorkspace\SS12_AudioPreview\images\orchestraBigOverhead.jpg"/>
          <p:cNvPicPr>
            <a:picLocks noChangeAspect="1" noChangeArrowheads="1"/>
          </p:cNvPicPr>
          <p:nvPr/>
        </p:nvPicPr>
        <p:blipFill>
          <a:blip r:embed="rId3" cstate="print"/>
          <a:srcRect t="4134" b="4924"/>
          <a:stretch>
            <a:fillRect/>
          </a:stretch>
        </p:blipFill>
        <p:spPr bwMode="auto">
          <a:xfrm>
            <a:off x="0" y="1219201"/>
            <a:ext cx="9144000" cy="5673054"/>
          </a:xfrm>
          <a:prstGeom prst="rect">
            <a:avLst/>
          </a:prstGeom>
          <a:noFill/>
        </p:spPr>
      </p:pic>
      <p:sp>
        <p:nvSpPr>
          <p:cNvPr id="6" name="Title 1"/>
          <p:cNvSpPr txBox="1">
            <a:spLocks/>
          </p:cNvSpPr>
          <p:nvPr/>
        </p:nvSpPr>
        <p:spPr>
          <a:xfrm>
            <a:off x="0" y="-28572"/>
            <a:ext cx="9144000" cy="1323972"/>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A Weekend of Coding Later…</a:t>
            </a:r>
          </a:p>
        </p:txBody>
      </p:sp>
    </p:spTree>
  </p:cSld>
  <p:clrMapOvr>
    <a:masterClrMapping/>
  </p:clrMapOvr>
  <p:transition spd="slow">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923288"/>
            <a:ext cx="8229600" cy="4325112"/>
          </a:xfrm>
        </p:spPr>
        <p:txBody>
          <a:bodyPr>
            <a:normAutofit fontScale="77500" lnSpcReduction="20000"/>
          </a:bodyPr>
          <a:lstStyle/>
          <a:p>
            <a:pPr>
              <a:lnSpc>
                <a:spcPct val="170000"/>
              </a:lnSpc>
            </a:pPr>
            <a:r>
              <a:rPr lang="en-US" dirty="0" smtClean="0">
                <a:latin typeface="Chaparral Pro" pitchFamily="18" charset="0"/>
              </a:rPr>
              <a:t>“Venues with assigned seating (i.e. concert halls) sometimes provide view simulations from a given seat to allow customers to determine which seat they’d like to buy a ticket for. However, for a person with a visual disability, the more useful information is how the venue </a:t>
            </a:r>
            <a:r>
              <a:rPr lang="en-US" i="1" dirty="0" smtClean="0">
                <a:latin typeface="Chaparral Pro" pitchFamily="18" charset="0"/>
              </a:rPr>
              <a:t>sounds</a:t>
            </a:r>
            <a:r>
              <a:rPr lang="en-US" dirty="0" smtClean="0">
                <a:latin typeface="Chaparral Pro" pitchFamily="18" charset="0"/>
              </a:rPr>
              <a:t> at that location.”</a:t>
            </a:r>
          </a:p>
          <a:p>
            <a:pPr>
              <a:lnSpc>
                <a:spcPct val="170000"/>
              </a:lnSpc>
            </a:pPr>
            <a:r>
              <a:rPr lang="en-US" dirty="0" smtClean="0">
                <a:latin typeface="Chaparral Pro" pitchFamily="18" charset="0"/>
              </a:rPr>
              <a:t>“Develop a system that models the acoustics of a given venue and lets users hear how a clip will sound from a given seat.”</a:t>
            </a:r>
          </a:p>
        </p:txBody>
      </p:sp>
      <p:sp>
        <p:nvSpPr>
          <p:cNvPr id="4" name="Title 1"/>
          <p:cNvSpPr txBox="1">
            <a:spLocks/>
          </p:cNvSpPr>
          <p:nvPr/>
        </p:nvSpPr>
        <p:spPr>
          <a:xfrm>
            <a:off x="0" y="45720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“Audio Preview For</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Venues”</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76400"/>
            <a:ext cx="8229600" cy="4495800"/>
          </a:xfrm>
        </p:spPr>
        <p:txBody>
          <a:bodyPr>
            <a:normAutofit lnSpcReduction="10000"/>
          </a:bodyPr>
          <a:lstStyle/>
          <a:p>
            <a:pPr>
              <a:lnSpc>
                <a:spcPct val="150000"/>
              </a:lnSpc>
            </a:pPr>
            <a:r>
              <a:rPr lang="en-US" b="1" dirty="0" smtClean="0">
                <a:latin typeface="Leelawadee" pitchFamily="34" charset="-34"/>
                <a:cs typeface="Leelawadee" pitchFamily="34" charset="-34"/>
              </a:rPr>
              <a:t>Ryan </a:t>
            </a:r>
            <a:r>
              <a:rPr lang="en-US" b="1" dirty="0" err="1" smtClean="0">
                <a:latin typeface="Leelawadee" pitchFamily="34" charset="-34"/>
                <a:cs typeface="Leelawadee" pitchFamily="34" charset="-34"/>
              </a:rPr>
              <a:t>Tenorio</a:t>
            </a:r>
            <a:r>
              <a:rPr lang="en-US" dirty="0" smtClean="0">
                <a:latin typeface="Leelawadee" pitchFamily="34" charset="-34"/>
                <a:cs typeface="Leelawadee" pitchFamily="34" charset="-34"/>
              </a:rPr>
              <a:t>, MIDI Master</a:t>
            </a:r>
          </a:p>
          <a:p>
            <a:pPr>
              <a:lnSpc>
                <a:spcPct val="150000"/>
              </a:lnSpc>
            </a:pPr>
            <a:r>
              <a:rPr lang="en-US" b="1" dirty="0" smtClean="0">
                <a:latin typeface="Leelawadee" pitchFamily="34" charset="-34"/>
                <a:cs typeface="Leelawadee" pitchFamily="34" charset="-34"/>
              </a:rPr>
              <a:t>Kyle </a:t>
            </a:r>
            <a:r>
              <a:rPr lang="en-US" b="1" dirty="0" err="1" smtClean="0">
                <a:latin typeface="Leelawadee" pitchFamily="34" charset="-34"/>
                <a:cs typeface="Leelawadee" pitchFamily="34" charset="-34"/>
              </a:rPr>
              <a:t>Mylonakis</a:t>
            </a:r>
            <a:r>
              <a:rPr lang="en-US" dirty="0" smtClean="0">
                <a:latin typeface="Leelawadee" pitchFamily="34" charset="-34"/>
                <a:cs typeface="Leelawadee" pitchFamily="34" charset="-34"/>
              </a:rPr>
              <a:t>, Acoustic Consigliere</a:t>
            </a:r>
          </a:p>
          <a:p>
            <a:pPr>
              <a:lnSpc>
                <a:spcPct val="150000"/>
              </a:lnSpc>
            </a:pPr>
            <a:r>
              <a:rPr lang="en-US" b="1" dirty="0" err="1" smtClean="0">
                <a:latin typeface="Leelawadee" pitchFamily="34" charset="-34"/>
                <a:cs typeface="Leelawadee" pitchFamily="34" charset="-34"/>
              </a:rPr>
              <a:t>Brehon</a:t>
            </a:r>
            <a:r>
              <a:rPr lang="en-US" b="1" dirty="0" smtClean="0">
                <a:latin typeface="Leelawadee" pitchFamily="34" charset="-34"/>
                <a:cs typeface="Leelawadee" pitchFamily="34" charset="-34"/>
              </a:rPr>
              <a:t> Humphrey</a:t>
            </a:r>
            <a:r>
              <a:rPr lang="en-US" dirty="0" smtClean="0">
                <a:latin typeface="Leelawadee" pitchFamily="34" charset="-34"/>
                <a:cs typeface="Leelawadee" pitchFamily="34" charset="-34"/>
              </a:rPr>
              <a:t>, Amateur Actor</a:t>
            </a:r>
          </a:p>
          <a:p>
            <a:pPr>
              <a:lnSpc>
                <a:spcPct val="150000"/>
              </a:lnSpc>
            </a:pPr>
            <a:r>
              <a:rPr lang="en-US" b="1" dirty="0" smtClean="0">
                <a:latin typeface="Leelawadee" pitchFamily="34" charset="-34"/>
                <a:cs typeface="Leelawadee" pitchFamily="34" charset="-34"/>
              </a:rPr>
              <a:t>Zach Boehm</a:t>
            </a:r>
            <a:r>
              <a:rPr lang="en-US" dirty="0" smtClean="0">
                <a:latin typeface="Leelawadee" pitchFamily="34" charset="-34"/>
                <a:cs typeface="Leelawadee" pitchFamily="34" charset="-34"/>
              </a:rPr>
              <a:t>, Button Extraordinaire</a:t>
            </a:r>
          </a:p>
          <a:p>
            <a:pPr>
              <a:lnSpc>
                <a:spcPct val="150000"/>
              </a:lnSpc>
            </a:pPr>
            <a:r>
              <a:rPr lang="en-US" b="1" dirty="0" smtClean="0">
                <a:latin typeface="Leelawadee" pitchFamily="34" charset="-34"/>
                <a:cs typeface="Leelawadee" pitchFamily="34" charset="-34"/>
              </a:rPr>
              <a:t>Andy Ybarra</a:t>
            </a:r>
            <a:r>
              <a:rPr lang="en-US" dirty="0" smtClean="0">
                <a:latin typeface="Leelawadee" pitchFamily="34" charset="-34"/>
                <a:cs typeface="Leelawadee" pitchFamily="34" charset="-34"/>
              </a:rPr>
              <a:t>, Applet Maharishi</a:t>
            </a:r>
          </a:p>
          <a:p>
            <a:pPr>
              <a:lnSpc>
                <a:spcPct val="150000"/>
              </a:lnSpc>
            </a:pPr>
            <a:r>
              <a:rPr lang="en-US" b="1" dirty="0" smtClean="0">
                <a:latin typeface="Leelawadee" pitchFamily="34" charset="-34"/>
                <a:cs typeface="Leelawadee" pitchFamily="34" charset="-34"/>
              </a:rPr>
              <a:t>Jonathan Sun</a:t>
            </a:r>
            <a:r>
              <a:rPr lang="en-US" dirty="0" smtClean="0">
                <a:latin typeface="Leelawadee" pitchFamily="34" charset="-34"/>
                <a:cs typeface="Leelawadee" pitchFamily="34" charset="-34"/>
              </a:rPr>
              <a:t>, Vector Visionary</a:t>
            </a:r>
            <a:endParaRPr lang="en-US" dirty="0">
              <a:latin typeface="Leelawadee" pitchFamily="34" charset="-34"/>
              <a:cs typeface="Leelawadee" pitchFamily="34" charset="-34"/>
            </a:endParaRPr>
          </a:p>
        </p:txBody>
      </p:sp>
      <p:sp>
        <p:nvSpPr>
          <p:cNvPr id="4" name="Title 1"/>
          <p:cNvSpPr txBox="1">
            <a:spLocks/>
          </p:cNvSpPr>
          <p:nvPr/>
        </p:nvSpPr>
        <p:spPr>
          <a:xfrm>
            <a:off x="0" y="38100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MIDI-</a:t>
            </a:r>
            <a:r>
              <a:rPr kumimoji="0" lang="en-US" sz="4400" b="1" i="0" u="none" strike="noStrike" kern="1200" cap="none" spc="0" normalizeH="0" baseline="0" noProof="0" dirty="0" err="1"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PoP</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Team Members</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lanningToPlan.JPG"/>
          <p:cNvPicPr>
            <a:picLocks noGrp="1" noChangeAspect="1"/>
          </p:cNvPicPr>
          <p:nvPr>
            <p:ph idx="1"/>
          </p:nvPr>
        </p:nvPicPr>
        <p:blipFill>
          <a:blip r:embed="rId3" cstate="print"/>
          <a:stretch>
            <a:fillRect/>
          </a:stretch>
        </p:blipFill>
        <p:spPr>
          <a:xfrm>
            <a:off x="0" y="1066800"/>
            <a:ext cx="9119075" cy="5791200"/>
          </a:xfrm>
        </p:spPr>
      </p:pic>
      <p:sp>
        <p:nvSpPr>
          <p:cNvPr id="5" name="Title 1"/>
          <p:cNvSpPr txBox="1">
            <a:spLocks/>
          </p:cNvSpPr>
          <p:nvPr/>
        </p:nvSpPr>
        <p:spPr>
          <a:xfrm>
            <a:off x="0" y="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Planning To</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Plan</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Jonathan\Documents\EclipseWorkspace\SS12_AudioPreview\presentation\classInteraction.JPG"/>
          <p:cNvPicPr>
            <a:picLocks noChangeAspect="1" noChangeArrowheads="1"/>
          </p:cNvPicPr>
          <p:nvPr/>
        </p:nvPicPr>
        <p:blipFill>
          <a:blip r:embed="rId3" cstate="print"/>
          <a:srcRect/>
          <a:stretch>
            <a:fillRect/>
          </a:stretch>
        </p:blipFill>
        <p:spPr bwMode="auto">
          <a:xfrm>
            <a:off x="0" y="1066799"/>
            <a:ext cx="9144000" cy="5788891"/>
          </a:xfrm>
          <a:prstGeom prst="rect">
            <a:avLst/>
          </a:prstGeom>
          <a:noFill/>
        </p:spPr>
      </p:pic>
      <p:pic>
        <p:nvPicPr>
          <p:cNvPr id="3075" name="Picture 3" descr="C:\Users\Jonathan\Documents\EclipseWorkspace\SS12_AudioPreview\presentation\hallDesigningWidened.jpg"/>
          <p:cNvPicPr>
            <a:picLocks noChangeAspect="1" noChangeArrowheads="1"/>
          </p:cNvPicPr>
          <p:nvPr/>
        </p:nvPicPr>
        <p:blipFill>
          <a:blip r:embed="rId4" cstate="print"/>
          <a:srcRect t="7246"/>
          <a:stretch>
            <a:fillRect/>
          </a:stretch>
        </p:blipFill>
        <p:spPr bwMode="auto">
          <a:xfrm>
            <a:off x="0" y="1066799"/>
            <a:ext cx="9144000" cy="5818909"/>
          </a:xfrm>
          <a:prstGeom prst="rect">
            <a:avLst/>
          </a:prstGeom>
          <a:noFill/>
        </p:spPr>
      </p:pic>
      <p:sp>
        <p:nvSpPr>
          <p:cNvPr id="6" name="Title 1"/>
          <p:cNvSpPr txBox="1">
            <a:spLocks/>
          </p:cNvSpPr>
          <p:nvPr/>
        </p:nvSpPr>
        <p:spPr>
          <a:xfrm>
            <a:off x="0" y="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Blueprints</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3075"/>
                                        </p:tgtEl>
                                      </p:cBhvr>
                                    </p:animEffect>
                                    <p:set>
                                      <p:cBhvr>
                                        <p:cTn id="7" dur="1" fill="hold">
                                          <p:stCondLst>
                                            <p:cond delay="499"/>
                                          </p:stCondLst>
                                        </p:cTn>
                                        <p:tgtEl>
                                          <p:spTgt spid="307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066800"/>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Division</a:t>
            </a:r>
          </a:p>
        </p:txBody>
      </p:sp>
      <p:pic>
        <p:nvPicPr>
          <p:cNvPr id="4" name="Picture 5" descr="C:\Users\Jonathan\Documents\EclipseWorkspace\SS12_AudioPreview\presentation\working2.JPG"/>
          <p:cNvPicPr>
            <a:picLocks noChangeAspect="1" noChangeArrowheads="1"/>
          </p:cNvPicPr>
          <p:nvPr/>
        </p:nvPicPr>
        <p:blipFill>
          <a:blip r:embed="rId3" cstate="print"/>
          <a:srcRect/>
          <a:stretch>
            <a:fillRect/>
          </a:stretch>
        </p:blipFill>
        <p:spPr bwMode="auto">
          <a:xfrm>
            <a:off x="0" y="990600"/>
            <a:ext cx="9144000" cy="5898473"/>
          </a:xfrm>
          <a:prstGeom prst="rect">
            <a:avLst/>
          </a:prstGeom>
          <a:noFill/>
        </p:spPr>
      </p:pic>
      <p:sp>
        <p:nvSpPr>
          <p:cNvPr id="5" name="Title 1"/>
          <p:cNvSpPr txBox="1">
            <a:spLocks/>
          </p:cNvSpPr>
          <p:nvPr/>
        </p:nvSpPr>
        <p:spPr>
          <a:xfrm>
            <a:off x="-304800" y="3617507"/>
            <a:ext cx="4114800" cy="1034503"/>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Logic</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sp>
        <p:nvSpPr>
          <p:cNvPr id="6" name="Title 1"/>
          <p:cNvSpPr txBox="1">
            <a:spLocks/>
          </p:cNvSpPr>
          <p:nvPr/>
        </p:nvSpPr>
        <p:spPr>
          <a:xfrm>
            <a:off x="1588129" y="2443801"/>
            <a:ext cx="4888871" cy="1010939"/>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Audio</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sp>
        <p:nvSpPr>
          <p:cNvPr id="7" name="Title 1"/>
          <p:cNvSpPr txBox="1">
            <a:spLocks/>
          </p:cNvSpPr>
          <p:nvPr/>
        </p:nvSpPr>
        <p:spPr>
          <a:xfrm>
            <a:off x="5245729" y="2783971"/>
            <a:ext cx="4888871" cy="971759"/>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GUI</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pic>
        <p:nvPicPr>
          <p:cNvPr id="4098" name="Picture 2" descr="C:\Users\Jonathan\Documents\EclipseWorkspace\SS12_AudioPreview\presentation\classDesign.JPG"/>
          <p:cNvPicPr>
            <a:picLocks noChangeAspect="1" noChangeArrowheads="1"/>
          </p:cNvPicPr>
          <p:nvPr/>
        </p:nvPicPr>
        <p:blipFill>
          <a:blip r:embed="rId4" cstate="print"/>
          <a:srcRect t="9228"/>
          <a:stretch>
            <a:fillRect/>
          </a:stretch>
        </p:blipFill>
        <p:spPr bwMode="auto">
          <a:xfrm>
            <a:off x="0" y="990599"/>
            <a:ext cx="9144000" cy="5914931"/>
          </a:xfrm>
          <a:prstGeom prst="rect">
            <a:avLst/>
          </a:prstGeom>
          <a:noFill/>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4098"/>
                                        </p:tgtEl>
                                      </p:cBhvr>
                                    </p:animEffect>
                                    <p:set>
                                      <p:cBhvr>
                                        <p:cTn id="7" dur="1" fill="hold">
                                          <p:stCondLst>
                                            <p:cond delay="499"/>
                                          </p:stCondLst>
                                        </p:cTn>
                                        <p:tgtEl>
                                          <p:spTgt spid="409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066800"/>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Milestones</a:t>
            </a:r>
          </a:p>
        </p:txBody>
      </p:sp>
      <p:pic>
        <p:nvPicPr>
          <p:cNvPr id="2050" name="Picture 2" descr="C:\Users\Jonathan\Documents\EclipseWorkspace\SS12_AudioPreview\presentation\schedule.JPG"/>
          <p:cNvPicPr>
            <a:picLocks noChangeAspect="1" noChangeArrowheads="1"/>
          </p:cNvPicPr>
          <p:nvPr/>
        </p:nvPicPr>
        <p:blipFill>
          <a:blip r:embed="rId3" cstate="print"/>
          <a:srcRect t="4123"/>
          <a:stretch>
            <a:fillRect/>
          </a:stretch>
        </p:blipFill>
        <p:spPr bwMode="auto">
          <a:xfrm>
            <a:off x="0" y="1066799"/>
            <a:ext cx="9144000" cy="5835345"/>
          </a:xfrm>
          <a:prstGeom prst="rect">
            <a:avLst/>
          </a:prstGeom>
          <a:noFill/>
        </p:spPr>
      </p:pic>
    </p:spTree>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1628772"/>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A Weekend of Coding Later…</a:t>
            </a:r>
          </a:p>
        </p:txBody>
      </p:sp>
      <p:pic>
        <p:nvPicPr>
          <p:cNvPr id="3074" name="Picture 2" descr="C:\Users\Jonathan\Documents\EclipseWorkspace\SS12_AudioPreview\presentation\sleepyBrehon2.JPG"/>
          <p:cNvPicPr>
            <a:picLocks noChangeAspect="1" noChangeArrowheads="1"/>
          </p:cNvPicPr>
          <p:nvPr/>
        </p:nvPicPr>
        <p:blipFill>
          <a:blip r:embed="rId3" cstate="print"/>
          <a:srcRect t="5429" b="4993"/>
          <a:stretch>
            <a:fillRect/>
          </a:stretch>
        </p:blipFill>
        <p:spPr bwMode="auto">
          <a:xfrm>
            <a:off x="0" y="1219200"/>
            <a:ext cx="9144000" cy="5638800"/>
          </a:xfrm>
          <a:prstGeom prst="rect">
            <a:avLst/>
          </a:prstGeom>
          <a:noFill/>
        </p:spPr>
      </p:pic>
    </p:spTree>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524000"/>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“SS12_AudioPreview [trunk]”</a:t>
            </a:r>
          </a:p>
        </p:txBody>
      </p:sp>
      <p:sp>
        <p:nvSpPr>
          <p:cNvPr id="5" name="Content Placeholder 4"/>
          <p:cNvSpPr>
            <a:spLocks noGrp="1"/>
          </p:cNvSpPr>
          <p:nvPr>
            <p:ph idx="1"/>
          </p:nvPr>
        </p:nvSpPr>
        <p:spPr>
          <a:xfrm>
            <a:off x="457200" y="1676400"/>
            <a:ext cx="7467600" cy="4602163"/>
          </a:xfrm>
        </p:spPr>
        <p:txBody>
          <a:bodyPr>
            <a:normAutofit/>
          </a:bodyPr>
          <a:lstStyle/>
          <a:p>
            <a:r>
              <a:rPr lang="en-US" sz="3600" dirty="0" smtClean="0"/>
              <a:t>Total man-hours: 100+</a:t>
            </a:r>
          </a:p>
          <a:p>
            <a:r>
              <a:rPr lang="en-US" sz="3600" dirty="0" smtClean="0"/>
              <a:t>Total lines of code: 1000+</a:t>
            </a:r>
          </a:p>
          <a:p>
            <a:r>
              <a:rPr lang="en-US" sz="3600" dirty="0" smtClean="0"/>
              <a:t>Coded in Java using Subclipse/Tortoise </a:t>
            </a:r>
            <a:r>
              <a:rPr lang="en-US" sz="3600" dirty="0" smtClean="0"/>
              <a:t>SVN</a:t>
            </a:r>
          </a:p>
          <a:p>
            <a:r>
              <a:rPr lang="en-US" sz="3600" dirty="0" smtClean="0">
                <a:hlinkClick r:id="rId3"/>
              </a:rPr>
              <a:t>http</a:t>
            </a:r>
            <a:r>
              <a:rPr lang="en-US" sz="3600" dirty="0" smtClean="0">
                <a:hlinkClick r:id="rId3"/>
              </a:rPr>
              <a:t>://code.google.com/p/ss12-usc-2011-audiopreview2</a:t>
            </a:r>
            <a:r>
              <a:rPr lang="en-US" sz="3600" dirty="0" smtClean="0">
                <a:hlinkClick r:id="rId3"/>
              </a:rPr>
              <a:t>/</a:t>
            </a:r>
            <a:endParaRPr lang="en-US" sz="3600" dirty="0" smtClean="0"/>
          </a:p>
        </p:txBody>
      </p:sp>
    </p:spTree>
  </p:cSld>
  <p:clrMapOvr>
    <a:masterClrMapping/>
  </p:clrMapOvr>
  <p:transition spd="slow">
    <p:fade/>
  </p:transition>
  <p:timing>
    <p:tnLst>
      <p:par>
        <p:cTn id="1" dur="indefinite" restart="never" nodeType="tmRoot"/>
      </p:par>
    </p:tnLst>
  </p:timing>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themeOverride>
</file>

<file path=docProps/app.xml><?xml version="1.0" encoding="utf-8"?>
<Properties xmlns="http://schemas.openxmlformats.org/officeDocument/2006/extended-properties" xmlns:vt="http://schemas.openxmlformats.org/officeDocument/2006/docPropsVTypes">
  <Template/>
  <TotalTime>191</TotalTime>
  <Words>994</Words>
  <Application>Microsoft Office PowerPoint</Application>
  <PresentationFormat>On-screen Show (4:3)</PresentationFormat>
  <Paragraphs>68</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Technic</vt:lpstr>
      <vt:lpstr>Team  MIDI-PoP</vt:lpstr>
      <vt:lpstr>Slide 2</vt:lpstr>
      <vt:lpstr>Slide 3</vt:lpstr>
      <vt:lpstr>Slide 4</vt:lpstr>
      <vt:lpstr>Slide 5</vt:lpstr>
      <vt:lpstr>Division</vt:lpstr>
      <vt:lpstr>Milestones</vt:lpstr>
      <vt:lpstr>A Weekend of Coding Later…</vt:lpstr>
      <vt:lpstr>“SS12_AudioPreview [trunk]”</vt:lpstr>
      <vt:lpstr>Slide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MIDI-Pop</dc:title>
  <dc:creator>Jonathan</dc:creator>
  <cp:lastModifiedBy>Jonathan</cp:lastModifiedBy>
  <cp:revision>25</cp:revision>
  <dcterms:created xsi:type="dcterms:W3CDTF">2011-02-20T05:03:35Z</dcterms:created>
  <dcterms:modified xsi:type="dcterms:W3CDTF">2011-02-20T22:21:49Z</dcterms:modified>
</cp:coreProperties>
</file>

<file path=docProps/thumbnail.jpeg>
</file>